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6" r:id="rId4"/>
    <p:sldId id="263" r:id="rId5"/>
    <p:sldId id="270" r:id="rId6"/>
    <p:sldId id="271" r:id="rId7"/>
    <p:sldId id="269" r:id="rId8"/>
    <p:sldId id="268" r:id="rId9"/>
    <p:sldId id="27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0F5B-0AF0-4FD7-9339-9E10154C2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DE491-E54E-4E76-B2A3-94C657552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89BF5-5D1B-4B99-B824-C80818D8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7417-28F7-4619-B6B7-BECD60EB53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D0D97-9839-4DBF-A108-BB0D999E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CE0DB-3C58-40C2-905A-EC83C982A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1D1-6B4A-439B-8C67-986B2C8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0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CEA41-E459-4572-A3F1-BC43166EA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3B74A-1B80-4B47-AE9F-ED0479177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86190-0FED-418E-88CC-B0548318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7417-28F7-4619-B6B7-BECD60EB53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F3ADD-43BE-4445-A7EA-1DC9537C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F309C-2ED9-4DD9-BB78-ADE8C314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1D1-6B4A-439B-8C67-986B2C8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4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8928F7-1D22-4795-915C-09DD27F20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AA5F5-2569-4173-B43F-1BA01D602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CFC71-2840-452D-88BF-B8DF93CA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7417-28F7-4619-B6B7-BECD60EB53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A934C-7EF1-4DAB-AC15-11246F8C1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6FB83-D58A-4250-8DD1-AD3AD715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1D1-6B4A-439B-8C67-986B2C8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3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C98D-3B9C-45BB-A42E-02A5DE19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AF965-CCFA-4557-A9E6-58C7F3B29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BA81F-6B5E-4493-86D5-C88FD09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7417-28F7-4619-B6B7-BECD60EB53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43100-A56E-4DBD-BFED-6AFFCC10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E4D50-E908-4051-A694-C105F02A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1D1-6B4A-439B-8C67-986B2C8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1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4FC9-8E24-4C44-AD49-143C04DF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20ABF-0ABE-4844-AE3F-376FFBA82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476A9-8F4A-46F8-BE31-9117D6A7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7417-28F7-4619-B6B7-BECD60EB53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27344-E7D8-49B7-9ADE-0A507859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B014A-0B1C-4A55-957B-6AABAA7D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1D1-6B4A-439B-8C67-986B2C8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F15D-929F-4EDE-8F05-B345BD55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A360-89F5-4F20-A934-CED3528A3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E03FA-60CD-4067-9507-79A700644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C6E2D-C2AB-42B4-9884-FC1BB869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7417-28F7-4619-B6B7-BECD60EB53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8C0F8-B3D4-4AC4-AA6E-F2B1351C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3052E-D08E-4C87-8FC4-8015A7BC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1D1-6B4A-439B-8C67-986B2C8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9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24F1-776B-4A7E-83E4-56F6C9EE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3F796-C14F-45C8-9654-757766066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CCDAE-D43D-49AA-8C38-672E3C208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EFFB4-197F-434A-BA2E-9A5CEC720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A829A9-3D04-46B0-8EC0-BBCD7C474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CC0DA-B306-460E-93DC-F0EF1657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7417-28F7-4619-B6B7-BECD60EB53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D50751-1EF3-45AE-B2A0-11DE116E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1A3C2C-B869-406C-83E1-13A108D7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1D1-6B4A-439B-8C67-986B2C8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1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EE42-B614-4300-82B1-1460F838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E78B0-83CA-4287-BC09-E7944D72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7417-28F7-4619-B6B7-BECD60EB53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30680-D823-43C9-99D7-82DAB5D0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D5A41-F104-44F2-99FE-68FC42AA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1D1-6B4A-439B-8C67-986B2C8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947E1-E4B7-4F30-8577-E719D15F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7417-28F7-4619-B6B7-BECD60EB53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66D297-357A-4C68-B82D-3201F302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46D7D-E984-4A67-853E-D0B25B4C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1D1-6B4A-439B-8C67-986B2C8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6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D5F8C-D67C-4743-B985-B77743D1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8C0DD-085B-46D7-9DB9-F4B0F2D2D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EA3FB-94A7-47C7-91B4-595E2AE8E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880BC-BDF5-430E-80EB-955BA9C7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7417-28F7-4619-B6B7-BECD60EB53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66A9C-A78F-4310-AC86-10C9B5D1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E0B0C-D24F-4473-8B35-B2CE7DB1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1D1-6B4A-439B-8C67-986B2C8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0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F568-B02E-41D6-8960-5CD5D7765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18528-1E55-4EF3-8AFE-B23590329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CF163-AD57-4A79-B943-266CEF71E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B0F57-6C35-4336-AD95-8593FB12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7417-28F7-4619-B6B7-BECD60EB53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5447F-2E03-4CE0-BA31-01329666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79AEE-B28D-42B1-89BB-7EC30BE4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81D1-6B4A-439B-8C67-986B2C8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3F29F5-A866-4A2A-BCD5-7C81FFEE4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5B470-0F48-4CFD-8C9F-180E16786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590E5-FF01-488F-8B0B-CEB9A7921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7417-28F7-4619-B6B7-BECD60EB535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66074-E94A-499D-8AFA-1695DF34A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38D51-9218-4149-BE5E-401765E1B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181D1-6B4A-439B-8C67-986B2C8A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2NUI7jM4tg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4638A95-A2B8-473B-B82A-F7B68F9A8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3915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E93F35C-29EB-4329-8CCD-838D10E6C117}"/>
              </a:ext>
            </a:extLst>
          </p:cNvPr>
          <p:cNvSpPr txBox="1">
            <a:spLocks/>
          </p:cNvSpPr>
          <p:nvPr/>
        </p:nvSpPr>
        <p:spPr>
          <a:xfrm>
            <a:off x="3140808" y="4839132"/>
            <a:ext cx="8078177" cy="20188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While Working From Home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Dr. Tosha Padgett Johnson</a:t>
            </a:r>
          </a:p>
          <a:p>
            <a:pPr marL="0" indent="0" algn="ctr">
              <a:buNone/>
            </a:pPr>
            <a:r>
              <a:rPr lang="en-US" dirty="0"/>
              <a:t>IT Application Manager</a:t>
            </a:r>
          </a:p>
        </p:txBody>
      </p:sp>
      <p:pic>
        <p:nvPicPr>
          <p:cNvPr id="8" name="Picture 7" descr="A person wearing a pink shirt&#10;&#10;Description automatically generated">
            <a:extLst>
              <a:ext uri="{FF2B5EF4-FFF2-40B4-BE49-F238E27FC236}">
                <a16:creationId xmlns:a16="http://schemas.microsoft.com/office/drawing/2014/main" id="{2DC2C200-291D-437E-B069-A1A2C419E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70" y="4479413"/>
            <a:ext cx="2402184" cy="2378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EF8A6F-85A6-4810-B93E-EE4EEEE26902}"/>
              </a:ext>
            </a:extLst>
          </p:cNvPr>
          <p:cNvCxnSpPr/>
          <p:nvPr/>
        </p:nvCxnSpPr>
        <p:spPr>
          <a:xfrm>
            <a:off x="5064369" y="5432242"/>
            <a:ext cx="429064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818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81D6D-6372-4C2B-8000-083784FEC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US" b="1" dirty="0"/>
              <a:t>REMEMBER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969C3C-04AD-421B-AE94-BA04FB79F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en-US" sz="1700" b="1" dirty="0">
                <a:solidFill>
                  <a:schemeClr val="accent2"/>
                </a:solidFill>
              </a:rPr>
              <a:t>MAINTAIN</a:t>
            </a:r>
            <a:r>
              <a:rPr lang="en-US" sz="1700" dirty="0"/>
              <a:t> your mental and physical health</a:t>
            </a:r>
          </a:p>
          <a:p>
            <a:r>
              <a:rPr lang="en-US" sz="1700" dirty="0"/>
              <a:t> recognize factors that’s prevented you from being </a:t>
            </a:r>
            <a:r>
              <a:rPr lang="en-US" sz="1700" b="1" dirty="0">
                <a:solidFill>
                  <a:schemeClr val="accent2"/>
                </a:solidFill>
              </a:rPr>
              <a:t>MOTIVATED</a:t>
            </a:r>
          </a:p>
          <a:p>
            <a:r>
              <a:rPr lang="en-US" sz="1700" dirty="0"/>
              <a:t>create an environment that will provide you the needed </a:t>
            </a:r>
            <a:r>
              <a:rPr lang="en-US" sz="1700" b="1" dirty="0">
                <a:solidFill>
                  <a:schemeClr val="accent2"/>
                </a:solidFill>
              </a:rPr>
              <a:t>MOMENTUM</a:t>
            </a:r>
          </a:p>
        </p:txBody>
      </p:sp>
      <p:cxnSp>
        <p:nvCxnSpPr>
          <p:cNvPr id="40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41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3CC92-EBCD-4D95-A961-52EDDBCB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During  this workshop we will discuss…</a:t>
            </a:r>
          </a:p>
        </p:txBody>
      </p:sp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06E8B0D-5A19-467C-8443-E9128BE6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Identifying Distractions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Managing Time/ Productivity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Maintaining Health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bg1"/>
                </a:solidFill>
              </a:rPr>
              <a:t>* Goal for this workshop is to assist you in identifying and addressing factors that may impact you while working from home.</a:t>
            </a:r>
          </a:p>
        </p:txBody>
      </p:sp>
    </p:spTree>
    <p:extLst>
      <p:ext uri="{BB962C8B-B14F-4D97-AF65-F5344CB8AC3E}">
        <p14:creationId xmlns:p14="http://schemas.microsoft.com/office/powerpoint/2010/main" val="353709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E0581-7008-4281-B912-EC0B56DE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Misplaced Motivation</a:t>
            </a: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CFA5A75F-6F3D-48E3-A6B7-148023C10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How do you motivate yourself to complete task now that you are working from home?</a:t>
            </a:r>
          </a:p>
          <a:p>
            <a:r>
              <a:rPr lang="en-US" dirty="0"/>
              <a:t>Do you feel that you are always working?</a:t>
            </a:r>
          </a:p>
          <a:p>
            <a:r>
              <a:rPr lang="en-US" dirty="0"/>
              <a:t>How is your work life balance?</a:t>
            </a:r>
          </a:p>
          <a:p>
            <a:r>
              <a:rPr lang="en-US" dirty="0"/>
              <a:t>Do you feel that it is difficult to maintain a healthy life as a result of the pandemic?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70FB6-5F44-4047-87A7-50E77A786777}"/>
              </a:ext>
            </a:extLst>
          </p:cNvPr>
          <p:cNvSpPr txBox="1"/>
          <p:nvPr/>
        </p:nvSpPr>
        <p:spPr>
          <a:xfrm>
            <a:off x="4447308" y="5450889"/>
            <a:ext cx="705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/>
              <a:t>*Share your response to 1 or 2 of the questions in the public chat box</a:t>
            </a:r>
          </a:p>
        </p:txBody>
      </p:sp>
    </p:spTree>
    <p:extLst>
      <p:ext uri="{BB962C8B-B14F-4D97-AF65-F5344CB8AC3E}">
        <p14:creationId xmlns:p14="http://schemas.microsoft.com/office/powerpoint/2010/main" val="29001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8E7B2-12A9-4C13-A4A4-8469D0B8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preventing you from being motivated?</a:t>
            </a:r>
          </a:p>
        </p:txBody>
      </p:sp>
      <p:pic>
        <p:nvPicPr>
          <p:cNvPr id="1026" name="Picture 2" descr="Dangers of Working from a Home Office for Sales Professionals">
            <a:extLst>
              <a:ext uri="{FF2B5EF4-FFF2-40B4-BE49-F238E27FC236}">
                <a16:creationId xmlns:a16="http://schemas.microsoft.com/office/drawing/2014/main" id="{0EFEDA19-7338-434B-B5C8-AE269E40D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r="2" b="2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w To Banish Distractions When Working From Home">
            <a:extLst>
              <a:ext uri="{FF2B5EF4-FFF2-40B4-BE49-F238E27FC236}">
                <a16:creationId xmlns:a16="http://schemas.microsoft.com/office/drawing/2014/main" id="{99401C86-0D1E-4505-845B-4625C414F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6" r="-1" b="4280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ow to limit work-from-home distractions? - Panda Security Mediacenter">
            <a:extLst>
              <a:ext uri="{FF2B5EF4-FFF2-40B4-BE49-F238E27FC236}">
                <a16:creationId xmlns:a16="http://schemas.microsoft.com/office/drawing/2014/main" id="{608EB040-C03B-47E1-A4F7-6DA9DC1AA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r="-1" b="-1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0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E0581-7008-4281-B912-EC0B56DE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3" y="1153572"/>
            <a:ext cx="3609107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Reestablishing Momentum</a:t>
            </a: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CFA5A75F-6F3D-48E3-A6B7-148023C10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Do you work with the same level of intensity at home?</a:t>
            </a:r>
          </a:p>
          <a:p>
            <a:r>
              <a:rPr lang="en-US" dirty="0"/>
              <a:t>If your boss could see you working from home, would you change anything?</a:t>
            </a:r>
          </a:p>
          <a:p>
            <a:r>
              <a:rPr lang="en-US" dirty="0"/>
              <a:t>What is the one thing you do differently now that you are working from home?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70FB6-5F44-4047-87A7-50E77A786777}"/>
              </a:ext>
            </a:extLst>
          </p:cNvPr>
          <p:cNvSpPr txBox="1"/>
          <p:nvPr/>
        </p:nvSpPr>
        <p:spPr>
          <a:xfrm>
            <a:off x="4447308" y="5450889"/>
            <a:ext cx="705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i="1"/>
              <a:t>*Share your response to 1 or 2 of the questions in the public chat box</a:t>
            </a:r>
          </a:p>
        </p:txBody>
      </p:sp>
    </p:spTree>
    <p:extLst>
      <p:ext uri="{BB962C8B-B14F-4D97-AF65-F5344CB8AC3E}">
        <p14:creationId xmlns:p14="http://schemas.microsoft.com/office/powerpoint/2010/main" val="119290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B75286-EF62-4C4A-8E13-FEAD763FEABE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Prepare Yourself To Succeed</a:t>
            </a:r>
          </a:p>
        </p:txBody>
      </p:sp>
      <p:pic>
        <p:nvPicPr>
          <p:cNvPr id="3074" name="Picture 2" descr="Dress For Success Cartoons and Comics - funny pictures from ...">
            <a:extLst>
              <a:ext uri="{FF2B5EF4-FFF2-40B4-BE49-F238E27FC236}">
                <a16:creationId xmlns:a16="http://schemas.microsoft.com/office/drawing/2014/main" id="{8D1C22EC-B87E-44FA-BFC3-24D9A6F9C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6753" y="492573"/>
            <a:ext cx="4307683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03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E0581-7008-4281-B912-EC0B56DE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Maintaining Mental and Physical Health</a:t>
            </a: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CFA5A75F-6F3D-48E3-A6B7-148023C10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09057"/>
            <a:ext cx="6871721" cy="5111014"/>
          </a:xfrm>
        </p:spPr>
        <p:txBody>
          <a:bodyPr anchor="ctr">
            <a:normAutofit/>
          </a:bodyPr>
          <a:lstStyle/>
          <a:p>
            <a:r>
              <a:rPr lang="en-US" dirty="0"/>
              <a:t>Keep a regular schedule</a:t>
            </a:r>
          </a:p>
          <a:p>
            <a:r>
              <a:rPr lang="en-US" dirty="0"/>
              <a:t>Stay connected</a:t>
            </a:r>
          </a:p>
          <a:p>
            <a:r>
              <a:rPr lang="en-US" dirty="0"/>
              <a:t>Keep your immune system strong</a:t>
            </a:r>
          </a:p>
          <a:p>
            <a:r>
              <a:rPr lang="en-US" dirty="0"/>
              <a:t>Exercise and stay active</a:t>
            </a:r>
          </a:p>
          <a:p>
            <a:r>
              <a:rPr lang="en-US" dirty="0"/>
              <a:t>Get fresh air</a:t>
            </a:r>
          </a:p>
          <a:p>
            <a:r>
              <a:rPr lang="en-US" dirty="0"/>
              <a:t>Stay informed</a:t>
            </a:r>
          </a:p>
          <a:p>
            <a:r>
              <a:rPr lang="en-US" dirty="0"/>
              <a:t>Limit media consumption</a:t>
            </a:r>
          </a:p>
          <a:p>
            <a:r>
              <a:rPr lang="en-US" dirty="0"/>
              <a:t>Set boundaries on work schedule</a:t>
            </a:r>
          </a:p>
          <a:p>
            <a:r>
              <a:rPr lang="en-US" dirty="0"/>
              <a:t>Get creative to stay connected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70FB6-5F44-4047-87A7-50E77A786777}"/>
              </a:ext>
            </a:extLst>
          </p:cNvPr>
          <p:cNvSpPr txBox="1"/>
          <p:nvPr/>
        </p:nvSpPr>
        <p:spPr>
          <a:xfrm>
            <a:off x="4447308" y="5450889"/>
            <a:ext cx="705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/>
              <a:t>*This is geared to specifically working from home during pandemic</a:t>
            </a:r>
          </a:p>
        </p:txBody>
      </p:sp>
    </p:spTree>
    <p:extLst>
      <p:ext uri="{BB962C8B-B14F-4D97-AF65-F5344CB8AC3E}">
        <p14:creationId xmlns:p14="http://schemas.microsoft.com/office/powerpoint/2010/main" val="6077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A60A4-14D6-4CB7-8EA6-1F4F8DCB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Activity Time</a:t>
            </a:r>
          </a:p>
        </p:txBody>
      </p:sp>
      <p:pic>
        <p:nvPicPr>
          <p:cNvPr id="4" name="Online Media 3" title="3 Stretches to Loosen Work-From-Home Body Stiffness">
            <a:hlinkClick r:id="" action="ppaction://media"/>
            <a:extLst>
              <a:ext uri="{FF2B5EF4-FFF2-40B4-BE49-F238E27FC236}">
                <a16:creationId xmlns:a16="http://schemas.microsoft.com/office/drawing/2014/main" id="{EC54751A-5331-4058-80A1-2F0129F72DB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8850" y="1825625"/>
            <a:ext cx="77358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89DF-0412-4B55-80E9-1C1EB05BC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Physical Activity 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850F2-303A-47DE-9917-ED9053F236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B1968A23-8F44-43F6-AF82-6F11748C5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2BDA97D-3DDA-4D7A-A4D1-753CB3D770DE}"/>
              </a:ext>
            </a:extLst>
          </p:cNvPr>
          <p:cNvSpPr/>
          <p:nvPr/>
        </p:nvSpPr>
        <p:spPr>
          <a:xfrm>
            <a:off x="4346811" y="1634836"/>
            <a:ext cx="3498378" cy="3588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TIPS ON HOW TO MAINTAIN, MOTIVATE YOURSELF AND KEEP MOMETUM WHILE WORKING FROM HOME</a:t>
            </a:r>
          </a:p>
        </p:txBody>
      </p:sp>
    </p:spTree>
    <p:extLst>
      <p:ext uri="{BB962C8B-B14F-4D97-AF65-F5344CB8AC3E}">
        <p14:creationId xmlns:p14="http://schemas.microsoft.com/office/powerpoint/2010/main" val="2794623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4297</TotalTime>
  <Words>287</Words>
  <Application>Microsoft Office PowerPoint</Application>
  <PresentationFormat>Widescreen</PresentationFormat>
  <Paragraphs>41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During  this workshop we will discuss…</vt:lpstr>
      <vt:lpstr>Misplaced Motivation</vt:lpstr>
      <vt:lpstr>What is preventing you from being motivated?</vt:lpstr>
      <vt:lpstr>Reestablishing Momentum</vt:lpstr>
      <vt:lpstr>PowerPoint Presentation</vt:lpstr>
      <vt:lpstr>Maintaining Mental and Physical Health</vt:lpstr>
      <vt:lpstr>Activity Time</vt:lpstr>
      <vt:lpstr>Physical Activity is </vt:lpstr>
      <vt:lpstr>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Tosha Johnson</dc:creator>
  <cp:lastModifiedBy>Kim Easley</cp:lastModifiedBy>
  <cp:revision>5</cp:revision>
  <dcterms:created xsi:type="dcterms:W3CDTF">2020-07-13T04:19:04Z</dcterms:created>
  <dcterms:modified xsi:type="dcterms:W3CDTF">2020-07-16T16:17:40Z</dcterms:modified>
</cp:coreProperties>
</file>